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9C23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879" autoAdjust="0"/>
    <p:restoredTop sz="94795"/>
  </p:normalViewPr>
  <p:slideViewPr>
    <p:cSldViewPr snapToGrid="0">
      <p:cViewPr varScale="1">
        <p:scale>
          <a:sx n="82" d="100"/>
          <a:sy n="82" d="100"/>
        </p:scale>
        <p:origin x="954" y="3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B4ECE-36D1-C13C-9982-7F352ED131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BA9A8-88D5-AAEA-E0D9-8CECD5C5C46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9C65F9-7608-8237-7B05-2C85A863D3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AA28492-E551-EDD9-A5B6-ED4965290B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8E2F72-3B5F-B644-DF8A-32FA51801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7601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3E105A-B389-0549-5DC4-A4A146A6B1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531CC06-EFAF-8AD6-AD2A-65681AD1DC4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33E72-8612-0FA7-52F7-BD7495E108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281074-E489-9D4B-D4DE-1DD36DEFA6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4C2B11-F00D-35F7-C09F-0226BF3D68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5805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E84CB19-3004-976D-8609-A00559DA6EC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66466C5-474C-F35A-39B2-D4AE7E6A8B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15F3C6-4CBB-5194-8A12-269887434B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57228B-AE22-411A-62DA-18B960202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DC63B02-0326-F760-99B8-A5702146EF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7590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EB3634-A4AE-6F6A-0FA5-6E5A0B77BE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B8CD190-9149-50D2-A918-65B6E9471C2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C12840-A9C6-BECE-8F86-5C1AA5E83D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081AB7-5FD3-5C9D-BA55-6F722FBD93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05A73-4A33-030E-78FD-6404186C25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88045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8BA8FC-499F-F010-21D9-BE6A11F81D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C9E27A-EF3A-77C4-15D2-08A159E939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E0ABDC-4BC6-64F5-7C26-93170A48D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42D71-2837-DEBB-4B31-4833B0E8FD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210560F-A338-60EC-182F-42E0882492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4543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E7B18-AB53-78EE-4A38-D9D0780422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47E0E9-36BD-F3F3-BBDD-49C8776F10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8C5C15C-094F-35BF-3198-AD6D66C1AB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21BA3E-C7BC-81B7-B12B-E4725FC46A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FCBE4D0-6DA3-D001-5053-0BAB8CE4C6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7FDA9E2-1EB5-0D71-485C-0D0F9CCD33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388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19047D-ED7A-6475-A4F0-0A98F61B3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C1DDF4-592C-3623-C7E4-2296401658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1AA9C88-F210-F6AA-AEEA-E72743C9F1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57138CC-F1BF-F5AA-4026-7D2EE907B71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EC53E8E-56EC-2A83-CAFF-85BEB53B4AC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439C285-CB80-974A-D783-AC483CE0C4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960DBE-8255-A4F4-A7B9-DCD32B264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74D3F02-18C6-67CA-D2FD-398B59AD6B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6756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869517-BAC6-2366-C315-28457CB935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BDAA2B7-EA23-7189-50E1-A81F3B269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09BB4CD-02F8-0496-6246-905F7AF368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FCBBF4-E879-DE59-1EAE-DF8884F785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9018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659FA98-6A86-2F28-BC15-88A6547A6B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D19D5D-9558-D07C-AD23-120119584C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37176F-A674-0416-A266-4BBE894F4E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10619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E87959-612E-80FF-FBCB-7B4CE905F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ABED9-A1CD-AF85-C782-94D3804FA1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D66934D-81CD-7E72-07A0-2A967148D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DCEC83-F7E6-1D3A-7972-20F6FC11FD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0E96BF4-3854-8745-7539-AE3FD3797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7836343-210E-A1F0-FA5E-09939338F0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7375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3A337-5E87-DAAC-F688-782979215F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4057604-2D6A-6921-E703-AFA8E0A5DB6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7300786-82C3-18EC-FFA7-B09519D8A9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509339-F48D-80A2-2C94-429B640C0E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E9BB37-6512-0479-3881-A146DC223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774DCC4-49BC-942D-54D8-326A395854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946785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9966ABE-BB10-F1E2-AEF6-2FCEBB0EC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D62DAE-FDD7-3D34-682B-661DF16E15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154301-A819-19DA-0F80-A7EF201015A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4B59E8-C21F-D84C-BF95-D8442052EDA8}" type="datetimeFigureOut">
              <a:rPr lang="en-US" smtClean="0"/>
              <a:t>9/4/2025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AE7D90-3B30-B757-26D3-F56DC39A24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F92662-5F8D-5BE6-CF05-99802679C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E7500D-5C0A-334A-9182-EF3E77CD72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7108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olorful lines of light&#10;&#10;AI-generated content may be incorrect.">
            <a:extLst>
              <a:ext uri="{FF2B5EF4-FFF2-40B4-BE49-F238E27FC236}">
                <a16:creationId xmlns:a16="http://schemas.microsoft.com/office/drawing/2014/main" id="{93D06349-C21C-DB8E-CC21-599A2E25D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4968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9DB43-E39D-4351-A1CC-8FB48E853970}"/>
              </a:ext>
            </a:extLst>
          </p:cNvPr>
          <p:cNvSpPr txBox="1"/>
          <p:nvPr/>
        </p:nvSpPr>
        <p:spPr>
          <a:xfrm>
            <a:off x="4481799" y="2006829"/>
            <a:ext cx="694819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excited to be presenting at #GNE2025! </a:t>
            </a:r>
          </a:p>
          <a:p>
            <a:pPr algn="l"/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title] </a:t>
            </a:r>
          </a:p>
          <a:p>
            <a:pPr algn="l"/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date/time]</a:t>
            </a:r>
          </a:p>
          <a:p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34B55EA2-8756-D93F-4F63-3A5B9ECD68A1}"/>
              </a:ext>
            </a:extLst>
          </p:cNvPr>
          <p:cNvCxnSpPr/>
          <p:nvPr/>
        </p:nvCxnSpPr>
        <p:spPr>
          <a:xfrm>
            <a:off x="4067908" y="702441"/>
            <a:ext cx="0" cy="2230105"/>
          </a:xfrm>
          <a:prstGeom prst="line">
            <a:avLst/>
          </a:prstGeom>
          <a:ln w="28575">
            <a:solidFill>
              <a:srgbClr val="F9C2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00125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4528A-065B-72AD-5660-37BABAE4DB0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694"/>
            <a:ext cx="12192000" cy="6856612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669DB43-E39D-4351-A1CC-8FB48E853970}"/>
              </a:ext>
            </a:extLst>
          </p:cNvPr>
          <p:cNvSpPr txBox="1"/>
          <p:nvPr/>
        </p:nvSpPr>
        <p:spPr>
          <a:xfrm>
            <a:off x="4232031" y="1534879"/>
            <a:ext cx="6998677" cy="24776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I’m excited to be presenting at #GNE2025! </a:t>
            </a:r>
          </a:p>
          <a:p>
            <a:pPr>
              <a:spcAft>
                <a:spcPts val="600"/>
              </a:spcAft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title] </a:t>
            </a:r>
          </a:p>
          <a:p>
            <a:pPr>
              <a:spcAft>
                <a:spcPts val="600"/>
              </a:spcAft>
            </a:pPr>
            <a:r>
              <a:rPr lang="en-US" sz="2800" b="0" i="0" u="none" strike="noStrike" dirty="0">
                <a:solidFill>
                  <a:schemeClr val="bg1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[insert date/time]</a:t>
            </a:r>
          </a:p>
          <a:p>
            <a:pPr algn="ctr">
              <a:spcAft>
                <a:spcPts val="600"/>
              </a:spcAft>
            </a:pPr>
            <a:br>
              <a:rPr lang="en-US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673597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145</TotalTime>
  <Words>40</Words>
  <Application>Microsoft Office PowerPoint</Application>
  <PresentationFormat>Widescreen</PresentationFormat>
  <Paragraphs>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Kennedy, Jennifer</dc:creator>
  <cp:lastModifiedBy>Jeny Dowlin</cp:lastModifiedBy>
  <cp:revision>9</cp:revision>
  <dcterms:created xsi:type="dcterms:W3CDTF">2023-05-26T12:06:27Z</dcterms:created>
  <dcterms:modified xsi:type="dcterms:W3CDTF">2025-09-04T21:32:03Z</dcterms:modified>
</cp:coreProperties>
</file>